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60"/>
  </p:normalViewPr>
  <p:slideViewPr>
    <p:cSldViewPr snapToGrid="0">
      <p:cViewPr>
        <p:scale>
          <a:sx n="75" d="100"/>
          <a:sy n="75" d="100"/>
        </p:scale>
        <p:origin x="68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DCB7F-5454-4665-A4EC-87A4CA8C2AC7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997F2-CD2C-41C3-80C9-BC000DA281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779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DCB7F-5454-4665-A4EC-87A4CA8C2AC7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997F2-CD2C-41C3-80C9-BC000DA281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449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DCB7F-5454-4665-A4EC-87A4CA8C2AC7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997F2-CD2C-41C3-80C9-BC000DA281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3314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DCB7F-5454-4665-A4EC-87A4CA8C2AC7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997F2-CD2C-41C3-80C9-BC000DA2814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343078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DCB7F-5454-4665-A4EC-87A4CA8C2AC7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997F2-CD2C-41C3-80C9-BC000DA281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3094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DCB7F-5454-4665-A4EC-87A4CA8C2AC7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997F2-CD2C-41C3-80C9-BC000DA281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2573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DCB7F-5454-4665-A4EC-87A4CA8C2AC7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997F2-CD2C-41C3-80C9-BC000DA281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3749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DCB7F-5454-4665-A4EC-87A4CA8C2AC7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997F2-CD2C-41C3-80C9-BC000DA281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3462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DCB7F-5454-4665-A4EC-87A4CA8C2AC7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997F2-CD2C-41C3-80C9-BC000DA281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988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DCB7F-5454-4665-A4EC-87A4CA8C2AC7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997F2-CD2C-41C3-80C9-BC000DA281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079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DCB7F-5454-4665-A4EC-87A4CA8C2AC7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997F2-CD2C-41C3-80C9-BC000DA281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630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DCB7F-5454-4665-A4EC-87A4CA8C2AC7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997F2-CD2C-41C3-80C9-BC000DA281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916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DCB7F-5454-4665-A4EC-87A4CA8C2AC7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997F2-CD2C-41C3-80C9-BC000DA281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293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DCB7F-5454-4665-A4EC-87A4CA8C2AC7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997F2-CD2C-41C3-80C9-BC000DA281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440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DCB7F-5454-4665-A4EC-87A4CA8C2AC7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997F2-CD2C-41C3-80C9-BC000DA281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957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DCB7F-5454-4665-A4EC-87A4CA8C2AC7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997F2-CD2C-41C3-80C9-BC000DA281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113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DCB7F-5454-4665-A4EC-87A4CA8C2AC7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997F2-CD2C-41C3-80C9-BC000DA281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775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07DCB7F-5454-4665-A4EC-87A4CA8C2AC7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997F2-CD2C-41C3-80C9-BC000DA281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2511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68A55-467C-7765-9518-8EB71887D30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Strength in Singing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E2DFC6-64D4-C2F3-E9B5-2DE753049A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How our muscles work to make singing possible and powerful</a:t>
            </a:r>
          </a:p>
        </p:txBody>
      </p:sp>
    </p:spTree>
    <p:extLst>
      <p:ext uri="{BB962C8B-B14F-4D97-AF65-F5344CB8AC3E}">
        <p14:creationId xmlns:p14="http://schemas.microsoft.com/office/powerpoint/2010/main" val="2718288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FD302-CBD2-791C-0766-A1F91CC4E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you created my inmost being;</a:t>
            </a:r>
            <a:br>
              <a:rPr lang="en-US" dirty="0"/>
            </a:br>
            <a:r>
              <a:rPr lang="en-US" dirty="0"/>
              <a:t>you knit me together in my mother’s womb.</a:t>
            </a:r>
            <a:br>
              <a:rPr lang="en-US" dirty="0"/>
            </a:br>
            <a:r>
              <a:rPr lang="en-US" dirty="0"/>
              <a:t>I praise you because I am fearfully and wonderfully made;</a:t>
            </a:r>
            <a:br>
              <a:rPr lang="en-US" dirty="0"/>
            </a:br>
            <a:r>
              <a:rPr lang="en-US" dirty="0"/>
              <a:t>your works are wonderful,</a:t>
            </a:r>
            <a:br>
              <a:rPr lang="en-US" dirty="0"/>
            </a:br>
            <a:r>
              <a:rPr lang="en-US" dirty="0"/>
              <a:t>I know that full well.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924475-1DE1-1033-94A4-E4D08BFBB36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Psalm 139:13-14</a:t>
            </a:r>
          </a:p>
        </p:txBody>
      </p:sp>
    </p:spTree>
    <p:extLst>
      <p:ext uri="{BB962C8B-B14F-4D97-AF65-F5344CB8AC3E}">
        <p14:creationId xmlns:p14="http://schemas.microsoft.com/office/powerpoint/2010/main" val="1629012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DE3D8-883B-047F-2AEA-94F011D2C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 you not know that your bodies are temples of the Holy Spirit, who is in you, whom you have received from God? You are not your own; you were bought at a price. Therefore honor God with your bodies.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828124-452B-87C7-9841-0BD515A137A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 Corinthians 6:19-20</a:t>
            </a:r>
          </a:p>
        </p:txBody>
      </p:sp>
    </p:spTree>
    <p:extLst>
      <p:ext uri="{BB962C8B-B14F-4D97-AF65-F5344CB8AC3E}">
        <p14:creationId xmlns:p14="http://schemas.microsoft.com/office/powerpoint/2010/main" val="968614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3F228A-41EF-773D-B1F0-6C507CC18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 cried out to him with my mouth;</a:t>
            </a:r>
            <a:br>
              <a:rPr lang="en-US" dirty="0"/>
            </a:br>
            <a:r>
              <a:rPr lang="en-US" dirty="0"/>
              <a:t>his praise was on my tongue.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9DB46E-2B51-3387-84FF-DD15398CC48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Psalm 66:17</a:t>
            </a:r>
          </a:p>
        </p:txBody>
      </p:sp>
    </p:spTree>
    <p:extLst>
      <p:ext uri="{BB962C8B-B14F-4D97-AF65-F5344CB8AC3E}">
        <p14:creationId xmlns:p14="http://schemas.microsoft.com/office/powerpoint/2010/main" val="2281581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9BDA81-D466-7278-0B04-86EDC8B45D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bodies are made of many parts, and so are our voices.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54B74B-FF3C-263B-2205-925DB0DF9F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Muscles</a:t>
            </a:r>
          </a:p>
          <a:p>
            <a:r>
              <a:rPr lang="en-US" dirty="0"/>
              <a:t>Cartilages</a:t>
            </a:r>
          </a:p>
          <a:p>
            <a:r>
              <a:rPr lang="en-US" dirty="0"/>
              <a:t>Various kinds of tissue</a:t>
            </a:r>
          </a:p>
          <a:p>
            <a:r>
              <a:rPr lang="en-US" dirty="0"/>
              <a:t>Blood vessels and arteries</a:t>
            </a:r>
          </a:p>
          <a:p>
            <a:r>
              <a:rPr lang="en-US" dirty="0"/>
              <a:t>Gooey stuff, for lack of a better word</a:t>
            </a:r>
          </a:p>
          <a:p>
            <a:r>
              <a:rPr lang="en-US" dirty="0"/>
              <a:t>Bones</a:t>
            </a:r>
          </a:p>
          <a:p>
            <a:r>
              <a:rPr lang="en-US" dirty="0"/>
              <a:t>Nerves</a:t>
            </a:r>
          </a:p>
          <a:p>
            <a:r>
              <a:rPr lang="en-US" dirty="0"/>
              <a:t>Tendons</a:t>
            </a:r>
          </a:p>
          <a:p>
            <a:r>
              <a:rPr lang="en-US" dirty="0"/>
              <a:t>And more!</a:t>
            </a:r>
          </a:p>
        </p:txBody>
      </p:sp>
    </p:spTree>
    <p:extLst>
      <p:ext uri="{BB962C8B-B14F-4D97-AF65-F5344CB8AC3E}">
        <p14:creationId xmlns:p14="http://schemas.microsoft.com/office/powerpoint/2010/main" val="1774633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45C2D-ECE8-C655-B084-4E3A7B181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complexity of the body is reflected beautifully in the voice.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A4B8C3-0088-4BC9-3E60-232EADE03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primary function of the larynx is to protect the airway.</a:t>
            </a:r>
          </a:p>
          <a:p>
            <a:r>
              <a:rPr lang="en-US" dirty="0"/>
              <a:t>But we can also make a variety of sounds</a:t>
            </a:r>
          </a:p>
          <a:p>
            <a:r>
              <a:rPr lang="en-US" dirty="0"/>
              <a:t>The actual creation of the sound is pretty darn complex, and we don’t even fully understand how some of it works yet.</a:t>
            </a:r>
          </a:p>
          <a:p>
            <a:r>
              <a:rPr lang="en-US" dirty="0"/>
              <a:t>Parts of it are so small and move so quickly, we haven’t yet invented instrumentation that can give us a complete visual picture.</a:t>
            </a:r>
          </a:p>
          <a:p>
            <a:r>
              <a:rPr lang="en-US" dirty="0"/>
              <a:t>We’re still guessing a lot!</a:t>
            </a:r>
          </a:p>
          <a:p>
            <a:r>
              <a:rPr lang="en-US" dirty="0"/>
              <a:t>Leave it to God to make something so complex that we take for granted most of </a:t>
            </a:r>
            <a:r>
              <a:rPr lang="en-US"/>
              <a:t>the time.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924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90E68-9D89-B59D-590F-503AFF51E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3907" y="1854192"/>
            <a:ext cx="3989593" cy="1574808"/>
          </a:xfrm>
        </p:spPr>
        <p:txBody>
          <a:bodyPr>
            <a:normAutofit fontScale="90000"/>
          </a:bodyPr>
          <a:lstStyle/>
          <a:p>
            <a:r>
              <a:rPr lang="en-US" dirty="0"/>
              <a:t>Let me tell you why I think God is brilliant.</a:t>
            </a:r>
          </a:p>
        </p:txBody>
      </p:sp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DC83A989-392A-3A30-0071-AB5322024937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" r="-430"/>
          <a:stretch/>
        </p:blipFill>
        <p:spPr>
          <a:xfrm>
            <a:off x="5372100" y="1143000"/>
            <a:ext cx="6235700" cy="4572000"/>
          </a:xfr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BC58FC-37C8-E1AA-212A-23A7B10203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3785346" cy="1371600"/>
          </a:xfrm>
        </p:spPr>
        <p:txBody>
          <a:bodyPr/>
          <a:lstStyle/>
          <a:p>
            <a:r>
              <a:rPr lang="en-US" dirty="0"/>
              <a:t>Our vocal folds are designed for incredible action that almost no other structure in our bodies could handle. </a:t>
            </a:r>
          </a:p>
        </p:txBody>
      </p:sp>
    </p:spTree>
    <p:extLst>
      <p:ext uri="{BB962C8B-B14F-4D97-AF65-F5344CB8AC3E}">
        <p14:creationId xmlns:p14="http://schemas.microsoft.com/office/powerpoint/2010/main" val="22283588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AED7F-B7D0-B785-DD55-CA339A7EE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Muscles need to be worked to stay strong.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0043AD-6D5E-0980-E52F-AC3A5367B9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have “gear shift” areas in the voice that can be tricky to navigate.</a:t>
            </a:r>
          </a:p>
          <a:p>
            <a:r>
              <a:rPr lang="en-US" dirty="0"/>
              <a:t>Age-related changes make our muscles atrophy, and that can lead to instability in the voice and a whole host of other things. </a:t>
            </a:r>
          </a:p>
          <a:p>
            <a:pPr lvl="1"/>
            <a:r>
              <a:rPr lang="en-US" dirty="0"/>
              <a:t>This includes our breathing muscles, too!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5875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588D7-D2CE-DF5B-3D96-F08AF4414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Here are some things to try: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1BED3A-6317-6B8A-A148-6FAA585F43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Vocal slides</a:t>
            </a:r>
          </a:p>
          <a:p>
            <a:r>
              <a:rPr lang="en-US" dirty="0"/>
              <a:t>Singing in a “high” character voice</a:t>
            </a:r>
          </a:p>
          <a:p>
            <a:r>
              <a:rPr lang="en-US" dirty="0"/>
              <a:t>“Arioso”</a:t>
            </a:r>
          </a:p>
          <a:p>
            <a:r>
              <a:rPr lang="en-US" dirty="0"/>
              <a:t>Lip trills/buzzes</a:t>
            </a:r>
          </a:p>
        </p:txBody>
      </p:sp>
    </p:spTree>
    <p:extLst>
      <p:ext uri="{BB962C8B-B14F-4D97-AF65-F5344CB8AC3E}">
        <p14:creationId xmlns:p14="http://schemas.microsoft.com/office/powerpoint/2010/main" val="35855324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22</TotalTime>
  <Words>383</Words>
  <Application>Microsoft Office PowerPoint</Application>
  <PresentationFormat>Widescreen</PresentationFormat>
  <Paragraphs>36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Century Gothic</vt:lpstr>
      <vt:lpstr>Wingdings 3</vt:lpstr>
      <vt:lpstr>Ion</vt:lpstr>
      <vt:lpstr>Strength in Singing</vt:lpstr>
      <vt:lpstr>For you created my inmost being; you knit me together in my mother’s womb. I praise you because I am fearfully and wonderfully made; your works are wonderful, I know that full well.</vt:lpstr>
      <vt:lpstr>Do you not know that your bodies are temples of the Holy Spirit, who is in you, whom you have received from God? You are not your own; you were bought at a price. Therefore honor God with your bodies.</vt:lpstr>
      <vt:lpstr>I cried out to him with my mouth; his praise was on my tongue.</vt:lpstr>
      <vt:lpstr>Our bodies are made of many parts, and so are our voices.</vt:lpstr>
      <vt:lpstr>The complexity of the body is reflected beautifully in the voice.</vt:lpstr>
      <vt:lpstr>Let me tell you why I think God is brilliant.</vt:lpstr>
      <vt:lpstr>Muscles need to be worked to stay strong.</vt:lpstr>
      <vt:lpstr>Here are some things to try: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Strength in Singing</dc:title>
  <dc:creator>Heather Nelson</dc:creator>
  <cp:lastModifiedBy>Heather Nelson</cp:lastModifiedBy>
  <cp:revision>1</cp:revision>
  <dcterms:created xsi:type="dcterms:W3CDTF">2024-01-20T22:43:12Z</dcterms:created>
  <dcterms:modified xsi:type="dcterms:W3CDTF">2024-01-20T23:05:21Z</dcterms:modified>
</cp:coreProperties>
</file>